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30" r:id="rId2"/>
    <p:sldId id="436" r:id="rId3"/>
    <p:sldId id="447" r:id="rId4"/>
    <p:sldId id="439" r:id="rId5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84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REPARACIÓN DE BARREPOLVO E INSTALACIÓN DE DUELA PARA NIVELACIÓN DE PORTÓN.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DF SAN MIGUEL PARQUE BARRIOS</a:t>
            </a:r>
            <a:endParaRPr lang="es-ES" sz="2000" dirty="0"/>
          </a:p>
          <a:p>
            <a:r>
              <a:rPr lang="es-GT" sz="1800" dirty="0" smtClean="0"/>
              <a:t>14/09/2021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97257" y="484502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833257" y="102734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CAMBIO DE BARREPOLVO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965" y="1128713"/>
            <a:ext cx="3624092" cy="483212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514" y="1825398"/>
            <a:ext cx="3973286" cy="297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609032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CAMBIO DE BARREPOLVO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756" y="1513114"/>
            <a:ext cx="5196113" cy="389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850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615149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DUELA PARA NIVELACIÓN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4" y="1589810"/>
            <a:ext cx="4208481" cy="315636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516" y="1589811"/>
            <a:ext cx="4208480" cy="315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32674</TotalTime>
  <Words>77</Words>
  <Application>Microsoft Office PowerPoint</Application>
  <PresentationFormat>Presentación en pantalla (4:3)</PresentationFormat>
  <Paragraphs>17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CAMBIO DE BARREPOLVO</vt:lpstr>
      <vt:lpstr>CAMBIO DE BARREPOLVO</vt:lpstr>
      <vt:lpstr>INSTALACIÓN DE DUELA PARA NIVELACIÓN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497</cp:revision>
  <cp:lastPrinted>2009-09-18T02:25:51Z</cp:lastPrinted>
  <dcterms:created xsi:type="dcterms:W3CDTF">2007-05-31T16:27:58Z</dcterms:created>
  <dcterms:modified xsi:type="dcterms:W3CDTF">2021-09-14T23:40:25Z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